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06c97a9c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06c97a9c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06c97a9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06c97a9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06c97a9c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06c97a9c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06c97a9c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06c97a9c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06c97a9c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06c97a9c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06c97a9c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06c97a9c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a06c97a9c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a06c97a9c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06c97a9c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06c97a9c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06c97a9c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06c97a9c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vm9ckdlDSVE" TargetMode="External"/><Relationship Id="rId4" Type="http://schemas.openxmlformats.org/officeDocument/2006/relationships/hyperlink" Target="https://www.youtube.com/watch?v=vm9ckdlDSVE" TargetMode="External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0"/>
            <a:ext cx="85206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COVID-19 Masks</a:t>
            </a:r>
            <a:endParaRPr b="1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/>
              <a:t>Designed by Irene Faiz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521625"/>
            <a:ext cx="8520600" cy="7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Media Literacy Key Concepts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238" y="2164550"/>
            <a:ext cx="6659525" cy="28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12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Which Key Concept is this COVID-19 Mask illustrating?</a:t>
            </a:r>
            <a:endParaRPr sz="2600"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7875" y="977000"/>
            <a:ext cx="2976883" cy="42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921300" y="1685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Construct Reality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Construct Versions of Reality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Audiences Negotiate Meaning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Have Economic Implications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Communicate Values Messages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Communicate Political and Social Messages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Form and Content Are Closely related in Each Medium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Each Medium Has A Unique Aesthetic Form</a:t>
            </a:r>
            <a:endParaRPr sz="11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The Eight Media Literacy Key Concepts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Media Construct Reality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Media Construct Versions of Reality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Audiences Negotiate Meaning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Media Have Economic Implications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Media Communicate Values Messages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Media Communicate Political and Social Messages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Form and Content Are Closely related in Each Medium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GB" sz="2400"/>
              <a:t>Each Medium Has A Unique Aesthetic Form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12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Which Key Concept is this video illustrating?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>
                <a:solidFill>
                  <a:schemeClr val="hlink"/>
                </a:solidFill>
                <a:hlinkClick r:id="rId3"/>
              </a:rPr>
              <a:t>https://www.youtube.com/watch?v=vm9ckdlDSVE</a:t>
            </a:r>
            <a:endParaRPr sz="2200"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1845300" y="1731125"/>
            <a:ext cx="5453400" cy="21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The Ultimate Copper-Infused Full Face Protector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3300" y="1458200"/>
            <a:ext cx="6627575" cy="35902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1149900" y="1533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Construct Reality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Construct Versions of Reality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Audiences Negotiate Meaning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Have Economic Implications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Communicate Values Messages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Communicate Political and Social Messages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Form and Content Are Closely related in Each Medium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Each Medium Has A Unique Aesthetic Form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86725" y="505750"/>
            <a:ext cx="8520600" cy="1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Which Key Concept is this video illustrating?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https://www.cnn.com/2020/10/06/politics/donald-trump-coronavirus-white-house-biden/index.html</a:t>
            </a:r>
            <a:endParaRPr sz="140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250" y="1463350"/>
            <a:ext cx="5728066" cy="33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207300" y="3209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Construct Reality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Construct Versions of Reality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Audiences Negotiate Meaning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Have Economic Implications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Communicate Values Messages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Communicate Political and Social Messages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Form and Content Are Closely related in Each Medium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Each Medium Has A Unique Aesthetic Form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11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Which Key Concept is this video illustrating?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https://www.youtube.com/watch?v=qt33F9H9BkQ&amp;feature=youtu.be</a:t>
            </a:r>
            <a:endParaRPr sz="190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475" y="1347025"/>
            <a:ext cx="6788124" cy="3816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921300" y="3209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Construct Reality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Construct Versions of Reality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Audiences Negotiate Meaning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Have Economic Implications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Communicate Values Messages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Communicate Political and Social Messages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Form and Content Are Closely related in Each Medium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Each Medium Has A Unique Aesthetic Form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4781550" y="1371050"/>
            <a:ext cx="3340800" cy="6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100">
                <a:solidFill>
                  <a:srgbClr val="FFFFFF"/>
                </a:solidFill>
              </a:rPr>
              <a:t>This mask has been designed for singers.</a:t>
            </a:r>
            <a:endParaRPr b="1"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11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Which Key Concept are these COVID-19 Masks illustrating?</a:t>
            </a:r>
            <a:endParaRPr sz="240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1146" y="1545425"/>
            <a:ext cx="5201154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4375" y="1545425"/>
            <a:ext cx="2905125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-69300" y="1990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Construct Reality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Construct Versions of Reality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Audiences Negotiate Meaning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Have Economic Implications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Communicate Values Messages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Communicate Political and Social Messages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Form and Content Are Closely related in Each Medium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Each Medium Has A Unique Aesthetic Form</a:t>
            </a:r>
            <a:endParaRPr sz="11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11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Which Key Concept is the COVID-19 Mask illustrating?</a:t>
            </a:r>
            <a:endParaRPr sz="2600"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7563" y="1618025"/>
            <a:ext cx="3676875" cy="31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159300" y="1990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Construct Reality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Construct Versions of Reality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Audiences Negotiate Meaning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Have Economic Implications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Communicate Values Messages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Communicate Political and Social Messages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Form and Content Are Closely related in Each Medium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Each Medium Has A Unique Aesthetic Form</a:t>
            </a:r>
            <a:endParaRPr sz="11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10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Which Key Concept are these COVID-19 Masks illustrating?</a:t>
            </a:r>
            <a:endParaRPr sz="2400"/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0" l="0" r="50231" t="0"/>
          <a:stretch/>
        </p:blipFill>
        <p:spPr>
          <a:xfrm>
            <a:off x="3470525" y="1703750"/>
            <a:ext cx="2196350" cy="29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7825" y="1521600"/>
            <a:ext cx="3158700" cy="31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-69300" y="1990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Construct Reality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Construct Versions of Reality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Audiences Negotiate Meaning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Have Economic Implications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Communicate Values Messages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Media Communicate Political and Social Messages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Form and Content Are Closely related in Each Medium</a:t>
            </a:r>
            <a:endParaRPr sz="1100">
              <a:solidFill>
                <a:srgbClr val="666666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100">
                <a:solidFill>
                  <a:srgbClr val="666666"/>
                </a:solidFill>
              </a:rPr>
              <a:t>Each Medium Has A Unique Aesthetic Form</a:t>
            </a:r>
            <a:endParaRPr sz="11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246450"/>
            <a:ext cx="8520600" cy="12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Which Key Concept are these COVID-19 Masks illustrating?</a:t>
            </a:r>
            <a:endParaRPr sz="2400"/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 b="39860" l="0" r="0" t="0"/>
          <a:stretch/>
        </p:blipFill>
        <p:spPr>
          <a:xfrm>
            <a:off x="311700" y="1425175"/>
            <a:ext cx="5680850" cy="295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4">
            <a:alphaModFix/>
          </a:blip>
          <a:srcRect b="27793" l="0" r="0" t="20449"/>
          <a:stretch/>
        </p:blipFill>
        <p:spPr>
          <a:xfrm>
            <a:off x="6104950" y="1425175"/>
            <a:ext cx="2727350" cy="1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525" y="3008200"/>
            <a:ext cx="2436197" cy="183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159300" y="1381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Construct Reality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Construct Versions of Reality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Audiences Negotiate Meaning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Have Economic Implications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Communicate Values Messages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Media Communicate Political and Social Messages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Form and Content Are Closely related in Each Medium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lang="en-GB" sz="1100">
                <a:solidFill>
                  <a:srgbClr val="FFFFFF"/>
                </a:solidFill>
              </a:rPr>
              <a:t>Each Medium Has A Unique Aesthetic Form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