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95fb5ee58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95fb5ee58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95fb5ee58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95fb5ee58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95fb5ee58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95fb5ee58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95fb5ee58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95fb5ee58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95fb5ee58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95fb5ee58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95fb5ee58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95fb5ee58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95fb5ee58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95fb5ee58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95fb5ee58_1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95fb5ee58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95fb5ee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95fb5ee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95fb5ee58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95fb5ee5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95fb5ee58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95fb5ee58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95fb5ee58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95fb5ee5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95fb5ee5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95fb5ee5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95fb5ee58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95fb5ee58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95fb5ee58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95fb5ee58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95fb5ee58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95fb5ee58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78600"/>
            <a:ext cx="8520600" cy="116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COVID-19 Masks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444400"/>
            <a:ext cx="8520600" cy="5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PING / PONG Comparison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725" y="2070550"/>
            <a:ext cx="3022533" cy="2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445025"/>
            <a:ext cx="43602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528" y="1170127"/>
            <a:ext cx="3080897" cy="2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170125"/>
            <a:ext cx="3733800" cy="24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4724400" y="503625"/>
            <a:ext cx="37338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39" name="Google Shape;139;p22"/>
          <p:cNvSpPr txBox="1"/>
          <p:nvPr/>
        </p:nvSpPr>
        <p:spPr>
          <a:xfrm>
            <a:off x="2893225" y="4018350"/>
            <a:ext cx="3354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#9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310625"/>
            <a:ext cx="38889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sp>
        <p:nvSpPr>
          <p:cNvPr id="145" name="Google Shape;145;p23"/>
          <p:cNvSpPr txBox="1"/>
          <p:nvPr/>
        </p:nvSpPr>
        <p:spPr>
          <a:xfrm>
            <a:off x="4200500" y="310750"/>
            <a:ext cx="4618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227" y="1017725"/>
            <a:ext cx="2825248" cy="26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500" y="1017725"/>
            <a:ext cx="4618450" cy="26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2882500" y="3986225"/>
            <a:ext cx="31611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#10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578650" y="445025"/>
            <a:ext cx="38898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sp>
        <p:nvSpPr>
          <p:cNvPr id="154" name="Google Shape;154;p24"/>
          <p:cNvSpPr txBox="1"/>
          <p:nvPr/>
        </p:nvSpPr>
        <p:spPr>
          <a:xfrm>
            <a:off x="4586300" y="1152400"/>
            <a:ext cx="4211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4"/>
          <p:cNvSpPr txBox="1"/>
          <p:nvPr/>
        </p:nvSpPr>
        <p:spPr>
          <a:xfrm>
            <a:off x="4564850" y="445025"/>
            <a:ext cx="40506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27793" l="0" r="0" t="20449"/>
          <a:stretch/>
        </p:blipFill>
        <p:spPr>
          <a:xfrm>
            <a:off x="578650" y="1262075"/>
            <a:ext cx="38897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850" y="1262063"/>
            <a:ext cx="3486150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2968225" y="4061225"/>
            <a:ext cx="32253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#11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482200" y="445025"/>
            <a:ext cx="397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PING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1875" y="1706500"/>
            <a:ext cx="4260299" cy="17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00" y="1706500"/>
            <a:ext cx="3979675" cy="1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4489850" y="477575"/>
            <a:ext cx="426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67" name="Google Shape;167;p25"/>
          <p:cNvSpPr txBox="1"/>
          <p:nvPr/>
        </p:nvSpPr>
        <p:spPr>
          <a:xfrm>
            <a:off x="2732475" y="3739750"/>
            <a:ext cx="34827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#12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750100" y="445025"/>
            <a:ext cx="35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950" y="1152475"/>
            <a:ext cx="3190875" cy="30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900" y="1152475"/>
            <a:ext cx="2781300" cy="30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4575575" y="460775"/>
            <a:ext cx="346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76" name="Google Shape;176;p26"/>
          <p:cNvSpPr txBox="1"/>
          <p:nvPr/>
        </p:nvSpPr>
        <p:spPr>
          <a:xfrm>
            <a:off x="2689625" y="4393400"/>
            <a:ext cx="319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#13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311700" y="445025"/>
            <a:ext cx="411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738" y="1152475"/>
            <a:ext cx="3530225" cy="32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4650575" y="1168000"/>
            <a:ext cx="3729000" cy="3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6300" y="1168000"/>
            <a:ext cx="3579025" cy="32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4572000" y="445025"/>
            <a:ext cx="3989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86" name="Google Shape;186;p27"/>
          <p:cNvSpPr txBox="1"/>
          <p:nvPr/>
        </p:nvSpPr>
        <p:spPr>
          <a:xfrm>
            <a:off x="3150400" y="4543425"/>
            <a:ext cx="27219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#14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311700" y="267900"/>
            <a:ext cx="4260300" cy="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736" y="901050"/>
            <a:ext cx="3323814" cy="33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275" y="901050"/>
            <a:ext cx="333375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4597000" y="171450"/>
            <a:ext cx="3911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95" name="Google Shape;195;p28"/>
          <p:cNvSpPr txBox="1"/>
          <p:nvPr/>
        </p:nvSpPr>
        <p:spPr>
          <a:xfrm>
            <a:off x="3407575" y="4661300"/>
            <a:ext cx="30003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8"/>
          <p:cNvSpPr txBox="1"/>
          <p:nvPr/>
        </p:nvSpPr>
        <p:spPr>
          <a:xfrm>
            <a:off x="1485900" y="4404125"/>
            <a:ext cx="61722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#15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311700" y="445025"/>
            <a:ext cx="8520600" cy="27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to Neil Andersen for contributing a wonderful variety of Covid - 19 mask images.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to Carol Arcus for sharing ideas about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mask as a “site of struggle.”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Association for Media Literacy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October 2020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117875"/>
            <a:ext cx="3813900" cy="9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     </a:t>
            </a:r>
            <a:r>
              <a:rPr lang="en-GB" sz="3400"/>
              <a:t>PING</a:t>
            </a:r>
            <a:endParaRPr sz="34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675" y="846550"/>
            <a:ext cx="3238500" cy="36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025" y="310750"/>
            <a:ext cx="4522000" cy="45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122075" y="117875"/>
            <a:ext cx="26682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     </a:t>
            </a:r>
            <a:r>
              <a:rPr lang="en-GB" sz="3400"/>
              <a:t>PONG</a:t>
            </a:r>
            <a:endParaRPr sz="3400"/>
          </a:p>
        </p:txBody>
      </p:sp>
      <p:sp>
        <p:nvSpPr>
          <p:cNvPr id="65" name="Google Shape;65;p14"/>
          <p:cNvSpPr txBox="1"/>
          <p:nvPr/>
        </p:nvSpPr>
        <p:spPr>
          <a:xfrm>
            <a:off x="750100" y="4564850"/>
            <a:ext cx="7683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#1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15250" y="289325"/>
            <a:ext cx="3963900" cy="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          </a:t>
            </a:r>
            <a:r>
              <a:rPr lang="en-GB" sz="3500"/>
              <a:t>PING</a:t>
            </a:r>
            <a:endParaRPr sz="3500"/>
          </a:p>
        </p:txBody>
      </p:sp>
      <p:sp>
        <p:nvSpPr>
          <p:cNvPr id="71" name="Google Shape;71;p15"/>
          <p:cNvSpPr txBox="1"/>
          <p:nvPr/>
        </p:nvSpPr>
        <p:spPr>
          <a:xfrm>
            <a:off x="4575575" y="289325"/>
            <a:ext cx="41898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         </a:t>
            </a:r>
            <a:r>
              <a:rPr lang="en-GB" sz="3400"/>
              <a:t>PONG</a:t>
            </a:r>
            <a:endParaRPr sz="34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025" y="1414900"/>
            <a:ext cx="4143300" cy="27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14900"/>
            <a:ext cx="4143326" cy="27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989650" y="4361250"/>
            <a:ext cx="3032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#2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446600" y="445025"/>
            <a:ext cx="412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PING</a:t>
            </a:r>
            <a:endParaRPr sz="3200"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26492" l="22981" r="24211" t="31402"/>
          <a:stretch/>
        </p:blipFill>
        <p:spPr>
          <a:xfrm>
            <a:off x="446591" y="1152475"/>
            <a:ext cx="4125409" cy="27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5000" y="1152475"/>
            <a:ext cx="26039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586300" y="428625"/>
            <a:ext cx="41790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83" name="Google Shape;83;p16"/>
          <p:cNvSpPr txBox="1"/>
          <p:nvPr/>
        </p:nvSpPr>
        <p:spPr>
          <a:xfrm>
            <a:off x="3053950" y="4275525"/>
            <a:ext cx="29790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#3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sp>
        <p:nvSpPr>
          <p:cNvPr id="89" name="Google Shape;89;p17"/>
          <p:cNvSpPr txBox="1"/>
          <p:nvPr/>
        </p:nvSpPr>
        <p:spPr>
          <a:xfrm>
            <a:off x="4572075" y="445025"/>
            <a:ext cx="426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86479"/>
            <a:ext cx="4260300" cy="238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86475"/>
            <a:ext cx="4165100" cy="23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3278975" y="4232675"/>
            <a:ext cx="274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#4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sp>
        <p:nvSpPr>
          <p:cNvPr id="98" name="Google Shape;98;p18"/>
          <p:cNvSpPr txBox="1"/>
          <p:nvPr/>
        </p:nvSpPr>
        <p:spPr>
          <a:xfrm>
            <a:off x="4572000" y="445025"/>
            <a:ext cx="421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99" name="Google Shape;99;p18"/>
          <p:cNvSpPr txBox="1"/>
          <p:nvPr/>
        </p:nvSpPr>
        <p:spPr>
          <a:xfrm>
            <a:off x="7340200" y="597925"/>
            <a:ext cx="6172200" cy="23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3025"/>
            <a:ext cx="4260300" cy="27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43025"/>
            <a:ext cx="4211400" cy="273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3150400" y="4125525"/>
            <a:ext cx="2979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#5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225025"/>
            <a:ext cx="4260300" cy="7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75"/>
            <a:ext cx="4118375" cy="27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975" y="1152475"/>
            <a:ext cx="4316025" cy="272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4572000" y="224825"/>
            <a:ext cx="41184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11" name="Google Shape;111;p19"/>
          <p:cNvSpPr txBox="1"/>
          <p:nvPr/>
        </p:nvSpPr>
        <p:spPr>
          <a:xfrm>
            <a:off x="2989650" y="4018350"/>
            <a:ext cx="3054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#6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342900"/>
            <a:ext cx="42603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PING</a:t>
            </a:r>
            <a:endParaRPr sz="3300"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11700" y="1234675"/>
            <a:ext cx="42603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39860" l="0" r="0" t="0"/>
          <a:stretch/>
        </p:blipFill>
        <p:spPr>
          <a:xfrm>
            <a:off x="308250" y="1234675"/>
            <a:ext cx="4267201" cy="256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450" y="1234675"/>
            <a:ext cx="3854365" cy="25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4575525" y="396475"/>
            <a:ext cx="385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21" name="Google Shape;121;p20"/>
          <p:cNvSpPr txBox="1"/>
          <p:nvPr/>
        </p:nvSpPr>
        <p:spPr>
          <a:xfrm>
            <a:off x="3246825" y="4007650"/>
            <a:ext cx="28182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#7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423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PING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00" y="1243025"/>
            <a:ext cx="4199300" cy="28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4650" y="1243025"/>
            <a:ext cx="4199300" cy="28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4541500" y="417900"/>
            <a:ext cx="4233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PONG</a:t>
            </a:r>
            <a:endParaRPr sz="3300"/>
          </a:p>
        </p:txBody>
      </p:sp>
      <p:sp>
        <p:nvSpPr>
          <p:cNvPr id="130" name="Google Shape;130;p21"/>
          <p:cNvSpPr txBox="1"/>
          <p:nvPr/>
        </p:nvSpPr>
        <p:spPr>
          <a:xfrm>
            <a:off x="3096825" y="4200525"/>
            <a:ext cx="2989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Comparison #8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